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956780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Theme36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Иван Попадьин</cp:lastModifiedBy>
  <cp:revision>1</cp:revision>
  <dcterms:created xsi:type="dcterms:W3CDTF">2023-11-21T07:25:35Z</dcterms:created>
  <dcterms:modified xsi:type="dcterms:W3CDTF">2023-11-21T07:27:01Z</dcterms:modified>
  <cp:category/>
</cp:coreProperties>
</file>